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59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2024-11-12T20:28:56Z</dcterms:created>
  <dcterms:modified xsi:type="dcterms:W3CDTF">2024-11-12T20:28:56Z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