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18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205_ca_object_representations_media_112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880_ca_object_representations_media_1913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826_ca_object_representations_media_1166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587_ca_object_representations_media_1400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57_ca_object_representations_media_1175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7543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abstract; sun, flowers, geometric designs) (UAF.2009.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Brown Elementary School.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62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flowers, blue design) (UAF.201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Brown Elementary School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TD Station  (UAF.2011.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is Federal Blvd. bridge mural created by JOLT and Guerrilla Garden is visible to RTD Light Rail commuters.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abstract; purple, green, blue) (UAF.2011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partnered with Think 360 Arts and local students for this Brown Elementary School mural.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But Seeds of Social Change (UAF.2012.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 and local artist Jeremy Ulibarri (JOLT) worked with Denver Public School teachers on this mural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2024-09-20T04:12:14Z</dcterms:created>
  <dcterms:modified xsi:type="dcterms:W3CDTF">2024-09-20T04:12:14Z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