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  <p:sldId id="259" r:id="rId6"/>
    <p:sldId id="260" r:id="rId7"/>
    <p:sldId id="261" r:id="rId8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slide" Target="slides/slide3.xml"/>
  <Relationship Id="rId6" Type="http://schemas.openxmlformats.org/officeDocument/2006/relationships/slide" Target="slides/slide4.xml"/>
  <Relationship Id="rId7" Type="http://schemas.openxmlformats.org/officeDocument/2006/relationships/slide" Target="slides/slide5.xml"/>
  <Relationship Id="rId8" Type="http://schemas.openxmlformats.org/officeDocument/2006/relationships/slide" Target="slides/slide6.xml"/>
  <Relationship Id="rId9" Type="http://schemas.openxmlformats.org/officeDocument/2006/relationships/presProps" Target="presProps.xml"/>
  <Relationship Id="rId10" Type="http://schemas.openxmlformats.org/officeDocument/2006/relationships/viewProps" Target="viewProps.xml"/>
  <Relationship Id="rId11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1582180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7855_ca_object_representations_media_869_large1.jpg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15205_ca_object_representations_media_1127_large2.jpg"/>
</Relationships>

</file>

<file path=ppt/slides/_rels/slide3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45880_ca_object_representations_media_1913_large3.jpg"/>
</Relationships>

</file>

<file path=ppt/slides/_rels/slide4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57826_ca_object_representations_media_1166_large4.jpg"/>
</Relationships>

</file>

<file path=ppt/slides/_rels/slide5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72587_ca_object_representations_media_1400_large5.jpg"/>
</Relationships>

</file>

<file path=ppt/slides/_rels/slide6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36157_ca_object_representations_media_1175_large6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800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We Belong (2015.1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Andrea Moore was the “Artist-in-Residence” for the Bridge Project at La Alma Neighborhood House. Over a four-week period, she worked directly with students after school and on weekends, leading poetry workshops to generate content for a permanent WORD ART installation.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75438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Brown Elementary School (abstract; sun, flowers, geometric designs) (UAF.2009.7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Barth Quenzer, Denver Public School teacher, and local artist Jeremy Ulibarri (JOLT) created a mural program with students at Brown Elementary School.]]>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7625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Brown Elementary School (flowers, blue design) (UAF.2010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Barth Quenzer, Denver Public School teacher, and local artist Jeremy Ulibarri (JOLT) created a mural program with students at Brown Elementary School.]]>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800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 RTD Station  (UAF.2011.7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This Federal Blvd. bridge mural created by JOLT and Guerrilla Garden is visible to RTD Light Rail commuters.]]>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81965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Brown Elementary School (abstract; purple, green, blue) (UAF.2011.10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Barth Quenzer, Denver Public School teacher, and local artist Jeremy Ulibarri (JOLT) partnered with Think 360 Arts and local students for this Brown Elementary School mural.]]>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800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We Are But Seeds of Social Change (UAF.2012.6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Barth Quenzer and local artist Jeremy Ulibarri (JOLT) worked with Denver Public School teachers on this mural.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2">
  <a:themeElements>
    <a:clrScheme name="Theme3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6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2024-09-20T04:12:14Z</dcterms:created>
  <dcterms:modified xsi:type="dcterms:W3CDTF">2024-09-20T04:12:14Z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