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presProps" Target="presProps.xml"/>
  <Relationship Id="rId9" Type="http://schemas.openxmlformats.org/officeDocument/2006/relationships/viewProps" Target="viewProps.xml"/>
  <Relationship Id="rId10"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004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0604_ca_object_representations_media_143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3359_ca_object_representations_media_155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489_ca_object_representations_media_3387_large3.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0921_ca_object_representations_media_3394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3718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Familia Cósmica (198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Familia Cosmica" by Jerry Jaramillo, Al Sanchez, Carlos Sandoval and Stevon Lucero was painted in 1980 at La Familia Recreation Center. The mural explores the concept of La Raza Cósmica, the convergence of ethnic groups, by Mexican philosopher, secretary of education, and 1929 presidential candidate José Vasconcelos. Claiming that social Darwinist and racialist ideologies were only created to justify ethnic repression, Vasconelos&#39; theory envisioned a future amalgamation of all the races in the world with no respect to color. Along with several figures, the mural depicts the ocean stretching far into the celestial spa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ight of the Eagle Dancer (1989.6.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SAND CREEK)]]></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igh Line Sunrise (UAF.2017.9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High Line Canal originates in the red rocks of Roxborough Park and flows east. The artists incorporated images of animals found along the trail, as well as trees and flowers native to Colorado and the Highline Canal. Images of nature from the red rock formations of the foothills to the eastern plains to an iconic Colorado mountain peak welcome pedestrians and bicyclists to travel through the tunnel under I-25. This mural was created by father and son team, Jay and Jerry Jaramillo.
This mural is a companion to Rocky Mountain Majest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7105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ocky Mountain Majesty  (UAF.2018.4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ajestic Mountains, Maroon Bells and Boulder Flatirons are featured in a winter scene with Colorado stallions and buffalo. This mural was created by father and son team, Jay and Jerry Jaramillo.
This mural is a companion to High Line Sunrise.]]></a:t>
            </a:r>
          </a:p>
        </p:txBody>
      </p:sp>
    </p:spTree>
  </p:cSld>
  <p:clrMapOvr>
    <a:masterClrMapping/>
  </p:clrMapOvr>
</p:sld>
</file>

<file path=ppt/theme/theme1.xml><?xml version="1.0" encoding="utf-8"?>
<a:theme xmlns:a="http://schemas.openxmlformats.org/drawingml/2006/main" name="Theme59">
  <a:themeElements>
    <a:clrScheme name="Theme5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5</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2024-11-22T13:56:11Z</dcterms:created>
  <dcterms:modified xsi:type="dcterms:W3CDTF">2024-11-22T13:56:11Z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