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8003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118_ca_object_representations_media_868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419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ursuit (2014.7.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12">
  <a:themeElements>
    <a:clrScheme name="Theme1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2024-09-19T16:36:00Z</dcterms:created>
  <dcterms:modified xsi:type="dcterms:W3CDTF">2024-09-19T16:36:00Z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