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0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18_ca_object_representations_media_86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19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rsuit (2014.7.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2024-09-19T16:36:00Z</dcterms:created>
  <dcterms:modified xsi:type="dcterms:W3CDTF">2024-09-19T16:36:00Z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