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presProps" Target="presProps.xml"/>
  <Relationship Id="rId1336" Type="http://schemas.openxmlformats.org/officeDocument/2006/relationships/viewProps" Target="viewProps.xml"/>
  <Relationship Id="rId133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551063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theme/theme1.xml><?xml version="1.0" encoding="utf-8"?>
<a:theme xmlns:a="http://schemas.openxmlformats.org/drawingml/2006/main" name="Theme56">
  <a:themeElements>
    <a:clrScheme name="Theme5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6">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2025-01-10T07:32:36Z</dcterms:created>
  <dcterms:modified xsi:type="dcterms:W3CDTF">2025-01-10T07:32:36Z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