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86815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18">
  <a:themeElements>
    <a:clrScheme name="Theme1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2025-01-02T21:04:39Z</dcterms:created>
  <dcterms:modified xsi:type="dcterms:W3CDTF">2025-01-02T21:04:39Z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