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presProps" Target="presProps.xml"/>
  <Relationship Id="rId6" Type="http://schemas.openxmlformats.org/officeDocument/2006/relationships/viewProps" Target="viewProps.xml"/>
  <Relationship Id="rId7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551430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THEODORA HOTEL Ext)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[Duplicate] (IN PROGRESS_THEODORA HOTEL Int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5">
  <a:themeElements>
    <a:clrScheme name="Theme5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2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2025-01-10T08:33:55Z</dcterms:created>
  <dcterms:modified xsi:type="dcterms:W3CDTF">2025-01-10T08:33:55Z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