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Override PartName="/ppt/slides/slide1334.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 id="1589" r:id="rId1336"/>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slide" Target="slides/slide1334.xml"/>
  <Relationship Id="rId1337" Type="http://schemas.openxmlformats.org/officeDocument/2006/relationships/presProps" Target="presProps.xml"/>
  <Relationship Id="rId1338" Type="http://schemas.openxmlformats.org/officeDocument/2006/relationships/viewProps" Target="viewProps.xml"/>
  <Relationship Id="rId1339"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921814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nstellations (2025.2.1)]]></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theme/theme1.xml><?xml version="1.0" encoding="utf-8"?>
<a:theme xmlns:a="http://schemas.openxmlformats.org/drawingml/2006/main" name="Theme93">
  <a:themeElements>
    <a:clrScheme name="Theme9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1334</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2025-02-22T05:24:24Z</dcterms:created>
  <dcterms:modified xsi:type="dcterms:W3CDTF">2025-02-22T05:24:24Z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