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2330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6143_ca_object_representations_media_1025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1243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America, Why I Love Her (1994.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
Located on Level 5 of Denver International Airport, "America, Why I Love Her" was inspired by family road trips from the artist&#39;s childhood. While traveling around the United States, Gary Sweeney was struck by the beauty and grandeur of the land, as well as the truly bizarre monuments and roadside attractions that dot the American landscape. "America, Why I Love Her" is an attempt to pay homage to family vacations in general, and to tourist spots in particular. 
The southern half of this mural is in temporary storage due to construction; it will return by the end of the Great Hall Construction Project.
]]></a:t>
            </a:r>
          </a:p>
        </p:txBody>
      </p:sp>
    </p:spTree>
  </p:cSld>
  <p:clrMapOvr>
    <a:masterClrMapping/>
  </p:clrMapOvr>
</p:sld>
</file>

<file path=ppt/theme/theme1.xml><?xml version="1.0" encoding="utf-8"?>
<a:theme xmlns:a="http://schemas.openxmlformats.org/drawingml/2006/main" name="Theme21">
  <a:themeElements>
    <a:clrScheme name="Theme2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2024-11-10T05:33:05Z</dcterms:created>
  <dcterms:modified xsi:type="dcterms:W3CDTF">2024-11-10T05:33:05Z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