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485_ca_object_representations_media_207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o Sabor (UAF.2014.9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2024-11-23T01:27:56Z</dcterms:created>
  <dcterms:modified xsi:type="dcterms:W3CDTF">2024-11-23T01:27:56Z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