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109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4977_ca_object_representations_media_353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5562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Journey (2024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JOURNEY is an installation of three murals within the Denver County Jail&#39;s Visitors&#39; Room. Intended to support the much-needed connection between people serving their short sentences and their loved ones, these murals symbolize our interconnection and unity, hope for the future, and growth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2024-12-26T06:31:38Z</dcterms:created>
  <dcterms:modified xsi:type="dcterms:W3CDTF">2024-12-26T06:31:38Z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