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711868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SAND CREEK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">
  <a:themeElements>
    <a:clrScheme name="Theme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2025-01-28T22:13:32Z</dcterms:created>
  <dcterms:modified xsi:type="dcterms:W3CDTF">2025-01-28T22:13:32Z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