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73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9843_ca_object_representations_media_626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de Deficit (2009.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ee sculptures, titled "Trade Deficit," are located along Broadway from Blake Street to Lawrence Street. These artworks create both a literal and conceptual gateway for the industrial/residential neighborhood of River North (RiNo) and activate a main route into downtown Denver from the airport and beyond.
Joseph Riché’s sculptural works are often created from salvaged, discarded objects that are considered unusable. Riché rescues these objects and gives them a renewed life in a new form. As an artist who lived and worked in the neighborhood, he chose to create his trio of sculptures from the metal shipping containers that are commonplace in the RiNo area. The colorful, bold artworks symbolize both the history and bright future of RiNo, as well as Denver’s connection to the rest of the world through both commerce and culture.
]]></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2024-09-19T01:57:30Z</dcterms:created>
  <dcterms:modified xsi:type="dcterms:W3CDTF">2024-09-19T01:57:30Z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