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0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226_ca_object_representations_media_3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untain Streams (1996.2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2024-09-19T22:15:00Z</dcterms:created>
  <dcterms:modified xsi:type="dcterms:W3CDTF">2024-09-19T22:15:00Z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