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presProps" Target="presProps.xml"/>
  <Relationship Id="rId6" Type="http://schemas.openxmlformats.org/officeDocument/2006/relationships/viewProps" Target="viewProps.xml"/>
  <Relationship Id="rId7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6863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6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1143000"/>
          <a:chOff x="0" y="228600"/>
          <a:chExt cx="9144000" cy="1143000"/>
        </a:xfrm>
      </p:grpSpPr>
      <p:sp>
        <p:nvSpPr>
          <p:cNvPr id="1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[BLANK] (IN PROGRESS_MOTHERSHIP Int.)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1143000"/>
          <a:chOff x="0" y="228600"/>
          <a:chExt cx="9144000" cy="1143000"/>
        </a:xfrm>
      </p:grpSpPr>
      <p:sp>
        <p:nvSpPr>
          <p:cNvPr id="1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[BLANK] (IN PROGRESS_Ross-Barnum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2026-05-13T11:00:53Z</dcterms:created>
  <dcterms:modified xsi:type="dcterms:W3CDTF">2026-05-13T11:00:53Z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