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689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65">
  <a:themeElements>
    <a:clrScheme name="Theme6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2024-12-27T23:03:44Z</dcterms:created>
  <dcterms:modified xsi:type="dcterms:W3CDTF">2024-12-27T23:03:44Z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