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157801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92815_ca_object_representations_media_890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l Viaje / The Journey (2016.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From the artist:
This mural composition is titled “El Viaje” or “ The Journey.” It’s a story about life. In this composition, I focus on expressing the Mexican peoples’ journey from creation to the present and into the future. To tell this story, I have used certain instances, elements and symbols that reflect history, tradition and social movements. Elements found in this mural should not be taken literally but more as metaphors. An example of this is the use of skeletons for death. I use death as a metaphor to engage the viewer to think about life. My overall goal is to tell a story that portrays a feeling of movement, spirituality, curiosity, character, strength, struggle, beauty, growth and positive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1143000"/>
          <a:chOff x="0" y="228600"/>
          <a:chExt cx="9144000" cy="11430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BLANK] (IN PROGRESS_SLOAN'S LAKE)]]></a:t>
            </a:r>
          </a:p>
        </p:txBody>
      </p:sp>
    </p:spTree>
  </p:cSld>
  <p:clrMapOvr>
    <a:masterClrMapping/>
  </p:clrMapOvr>
</p:sld>
</file>

<file path=ppt/theme/theme1.xml><?xml version="1.0" encoding="utf-8"?>
<a:theme xmlns:a="http://schemas.openxmlformats.org/drawingml/2006/main" name="Theme67">
  <a:themeElements>
    <a:clrScheme name="Theme6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2024-09-19T16:37:57Z</dcterms:created>
  <dcterms:modified xsi:type="dcterms:W3CDTF">2024-09-19T16:37:57Z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