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539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8017_ca_object_representations_media_6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bedo (2010.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r. Akan’s work often utilizes fiber optics and light in the natural environment allowing the elements (wind, natural light, etc) to enhance the piece.  His pieces force the question of synthetic vs. natural environments. Albedo is an undulating sculptural wall that includes the fiber optic elements used in previous pieces for a night-time presence.  The wall consists of multiple glass panels to resemble an abstract form of a greenhouse.
]]></a:t>
            </a:r>
          </a:p>
        </p:txBody>
      </p:sp>
    </p:spTree>
  </p:cSld>
  <p:clrMapOvr>
    <a:masterClrMapping/>
  </p:clrMapOvr>
</p:sld>
</file>

<file path=ppt/theme/theme1.xml><?xml version="1.0" encoding="utf-8"?>
<a:theme xmlns:a="http://schemas.openxmlformats.org/drawingml/2006/main" name="Theme97">
  <a:themeElements>
    <a:clrScheme name="Theme9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2025-01-30T23:18:45Z</dcterms:created>
  <dcterms:modified xsi:type="dcterms:W3CDTF">2025-01-30T23:18:45Z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