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9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6030_ca_object_representations_media_93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19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orado Panorama: A People's History (1991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is ceramic tile mural is composed of abstracted, computer-digitized photographs of more than 120 figures prominent in Colorado&#39;s history.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2025-03-04T13:06:29Z</dcterms:created>
  <dcterms:modified xsi:type="dcterms:W3CDTF">2025-03-04T13:06:29Z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