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615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athway to Home (IN PROGRESS_BEHAVIORAL HEALTH 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2026-05-30T12:47:16Z</dcterms:created>
  <dcterms:modified xsi:type="dcterms:W3CDTF">2026-05-30T12:47:16Z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