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18982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752_ca_object_representations_media_108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8490_ca_object_representations_media_1104_large7.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eld of Air (2015.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lifornia-based sculptor Ned Kahn has created a large wind-activated sculptural installation titled “Field of Air.” For his artwork at DIA, Kahn was inspired by the way the grasses of the plains expose the invisible force of the wind. Each of the thousands of individual blades are made from brushed aluminum and hinged so that the fascinating play of air on the plaza becomes a contemplative or even meditative backdrop to activ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orticity  (2016.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installation is comprised of eleven suspended sculptures arranged in a spiral, the shapes of which were determined by tracing the Rocky Mountains’ dramatic profile. The spiral — or vortex, from which the work’s name is derived — is one of nature’s most common forms, found in elements as small as snail shells or as large as galaxies. ]]></a:t>
            </a:r>
          </a:p>
        </p:txBody>
      </p:sp>
    </p:spTree>
  </p:cSld>
  <p:clrMapOvr>
    <a:masterClrMapping/>
  </p:clrMapOvr>
</p:sld>
</file>

<file path=ppt/theme/theme1.xml><?xml version="1.0" encoding="utf-8"?>
<a:theme xmlns:a="http://schemas.openxmlformats.org/drawingml/2006/main" name="Theme20">
  <a:themeElements>
    <a:clrScheme name="Theme2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7</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2024-11-09T17:32:31Z</dcterms:created>
  <dcterms:modified xsi:type="dcterms:W3CDTF">2024-11-09T17:32:31Z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