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67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301_ca_object_representations_media_3548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038_ca_object_representations_media_2953_large1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16_ca_object_representations_media_140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727_ca_object_representations_media_271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140_ca_object_representations_media_266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2_ca_object_representations_media_272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179_ca_object_representations_media_276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290_ca_object_representations_media_3234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ntbello Beacon (2023.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Ray King created a sculpture that acts as a beacon in the entry plaza to the Denver Police District 5 Substation and 911 Call Center located at 12025 East 45th Avenue. The sculpture references the deep human connections in the neighborhood and the complex interplay of data and information housed within the facility. This piece serves as a gateway into the facility and aims to foster civic pride in the area. The goal of the artwork is to create opportunities for community gathering and a sense of place as you enter the faci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lking Horseshoes (IN PROGRESS_URBAN FAR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67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Four Harmonious Friends of Colorado (UAF.2022.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Four Harmonious Friends of Colorado” was created by artists Tsogo Mijid and Eriko Tsogo with 17 youth and 25 community participants. The mural was inspired by the myth of “The Four Harmonious Friends,” one of the Jātaka tales, part of Buddhist mythology, and often the subject in works of Bhutanese and Tibetan art. Through symbolism and motif, the mural depicts Colorado imagery, including the buffalo, black bear, wolf and mountain goat. The composition consists of a central mandala design surrounded by a fantastical landscape. The mural uses traditional Mongolian art, Thangkha and ornamental pattern styles of painting.
“We can achieve anything as a community when we work together harmoniously,” explained artist Eriko Tsogo. “The mural speaks of unity, integrity, friendship, generosity and selflessness for the greater good. Underlying too are the themes of respecting the spiritual potential and of animals and environmental harmony.”
As part of the community engagement component of the project, the artists collaborated with the Uran Biir Colorado Mongolian Art School K-12 students. Taking inspiration from the folklore, students designed and painted characters on the mural based on themes of unity, diversity and friend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 Print (2018.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lue Print" is a series of sculptural forms inspired by the industrial past of the River North neighborhood in Denver. Consisting of four sculptures that cast interesting shadows and illuminate interesting patterning, “Blue Print” creates repetition along Brighton Blvd. As the day changes to night, the project begins capturing the movement and activity of all kinds of traffic, vehicular or other, as a glowing time stamp in the evening hours. Utilizing sensors that capture the activity to be replicated via color-changing LED lights, "Blue Print" responds to the movement around each form. The steel armature of each piece combined with the apertures for the light, "Blue Print" captures the beauty of the Colorado Blue Columbine and the majesty of the Rockies with the artistic spirit of the RiNo district, thereby creating a luminous temporal sculptural experience to be enjoyed in the day as well as at nigh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necting Points: Snakeskin Bench (2019.2.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nakeskin Bench is located near Red Rocks Will Call, ideally situated to take advantage of the extraordinary view of the Red Rocks valley. The carved bench features a back support and is imprinted with the pattern of the rattle snake indigenous to the are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eaf (2020.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 celebration of the art and science collections housed within the Freyer-Newman Center at the Denver Botanic Gardens, this sculpture blends the beauty of nature with the rigor of scientific inquiry. Each of its 251 cells contain a silhouette of a Colorado native plant specimen held by Denver Botanic Gardens’ Kathryn Kalmbach Herbarium. Included is the identification number of that specimen, which allows anyone in the world access to information about the plant, including scientific name and where it was collected. Each specimen is a snapshot in time, capturing the biodiversity of a particular place and creating a permanent record of the past that serves as a resource to help protect our future. The sculpture also attracts visitors to the center as an oversized depiction of a leaf, an easily recognizable icon for the Denver Botanic Gardens and the Freyer-Newman Cen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38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ing the Community (202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rightly colored mural installed on 32 columns and several walls of the 47th and York Bicycle and Pedestrian Bridge, Bridging the Community is modeled after Anthony Garcia, Sr.'s continuing goal of bringing communities together in a positive way. The artwork references the residents of the surrounding area by utilizing a vibrant array of colors or “cultures.”
The chromatic blending of the paint colors symbolizes the importance of communities working, or "blending”, together to prosper in a brighter future. The work also references the many colors or “identities” it takes to create a vibrant community as well as the inspirational "unifying force,” such as art, to bring it all togeth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onance (202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esonance" is a wall‐relief illumination artwork that signifies and celebrates the Temple Hoyne Buell Theatre at Denver Performing Arts Complex in Downtown Denver, Colorado. It intends to be a soaring, luminescent threshold that captures the attention and imagination of those who walk beneath prior to attending a performance or simply when exploring the downtown area as well as those utilizing the microphone on an adjacent publicly accessible balcony. Spanning approximately 150 feet across the southeast façade of the theater, Resonance is composed of 145 powder‐coated aluminum branching fans resembling a frozen sound wave of vertical lines similar to an equalizer or audio histogram. The branching fans traverse the length of the Buell theatre façade facing Champa Commons and its new public plaza. The work is interactive and viewers can alter the light show with sound at a public microphone on the nearby balcony. By using voices or other means to create sound, the work will change color, speed and movement for an interactive light show.
[vimeo src=https://player.vimeo.com/video/80682238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rse (2022.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consists of six vertical column sculptures. The sculptures are fabricated out of 3/16th plate aluminum, hand-painted with a pigment and then fired. A final UV protective coating is applied to each column. The columns lead the viewers along the promenade in a visual narrative that represents the source and demand of water along the South Platte River Watershed.
The descriptions below are arranged as a viewer would encounter the work starting at the southernmost end (South Entry Column #1) of the promenade and ending at the northernmost end (North Entry Clolumn #6) of the promenade.
1. Mountain design indicates the source of the South Platte River Watershed. Blues represent water source and accumulation for downstream usage.
2. Tree design indicates the transition from high mountain region to forest region of South Platte River Watershed. Decreasing use of blue represents water demand from downstream usage.
3. House design indicates transition from forest region to human inhabitant region of South Platte River Watershed. Decreasing use of blue represents water demand from downstream usage.
4. City building design indicates human inhabitant city region of South Platte River Watershed. Decreasing use of blue represents water demand from downstream usage.
5. Suburb/rural design indicates transition from human inhabitant city region of South Platte River Watershed to rural region of South Platte Watershed. Decreasing use of blue represents water demand from downstream usage.
6. Rural/prairie design indicates transition from human inhabitant city region of South Platte River Watershed to rural prairie region of South Platte Watershed. Decreasing use of blue represents water demand from downstream usage. This design is comprised mostly of warm colors to indicate lack of water due to downstream demand.]]></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2025-01-30T18:07:11Z</dcterms:created>
  <dcterms:modified xsi:type="dcterms:W3CDTF">2025-01-30T18:07:11Z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