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</p:sldIdLst>
  <p:sldSz cx="9144000" cy="6858000" type="screen4x3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presProps" Target="presProps.xml"/>
  <Relationship Id="rId5" Type="http://schemas.openxmlformats.org/officeDocument/2006/relationships/viewProps" Target="viewProps.xml"/>
  <Relationship Id="rId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3329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.00000000006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22185_ca_object_representations_media_1182_large1.jp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228600"/>
          <a:ext cx="9144000" cy="5943600"/>
          <a:chOff x="0" y="228600"/>
          <a:chExt cx="9144000" cy="5943600"/>
        </a:xfrm>
      </p:grpSpPr>
      <p:pic>
        <p:nvPicPr>
          <p:cNvPr id="1" name="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371600"/>
            <a:ext cx="4800600" cy="3200400"/>
          </a:xfrm>
          <a:prstGeom prst="rect">
            <a:avLst/>
          </a:prstGeom>
          <a:noFill/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2" name=""/>
          <p:cNvSpPr txBox="1"/>
          <p:nvPr/>
        </p:nvSpPr>
        <p:spPr>
          <a:xfrm>
            <a:off x="0" y="228600"/>
            <a:ext cx="9144000" cy="91440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z="2000" spc="0" u="none">
                <a:solidFill>
                  <a:srgbClr val="000000">
                    <a:alpha val="0"/>
                  </a:srgbClr>
                </a:solidFill>
                <a:latin typeface="Calibri"/>
              </a:rPr>
              <a:t><![CDATA[Absolute Family After School Graffiti Session (UAF.2012.11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943600" y="1371600"/>
            <a:ext cx="2743200" cy="457200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spc="0" u="none">
                <a:solidFill>
                  <a:srgbClr val="000000">
                    <a:alpha val="0"/>
                  </a:srgbClr>
                </a:solidFill>
                <a:latin typeface="Calibri"/>
              </a:rPr>
              <a:t><![CDATA[Afterschool Graffiti Sessions with youth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2">
  <a:themeElements>
    <a:clrScheme name="Theme2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2026-09-22T22:43:44Z</dcterms:created>
  <dcterms:modified xsi:type="dcterms:W3CDTF">2026-09-22T22:43:44Z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