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686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185_ca_object_representations_media_1182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800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bsolute Family After School Graffiti Session (UAF.2012.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fterschool Graffiti Sessions with youth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2026-05-13T11:00:53Z</dcterms:created>
  <dcterms:modified xsi:type="dcterms:W3CDTF">2026-05-13T11:00:53Z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