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53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3264_ca_object_representations_media_1139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2093_ca_object_representations_media_2028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3623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reate Change  (UAF.2010.4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s part of the Denver Urban Arts Fund program, YouthBiz/2Kool hosted and promoted the creation of a community-based “Create Change Mural” for subsequent display at various municipal and public locations, including a visit to Denver International Airport.
[vimeo src="https://player.vimeo.com/video/361949530"]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titled (stylized anthropomorphic city cats) (UAF.2019.15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2024-12-26T18:51:48Z</dcterms:created>
  <dcterms:modified xsi:type="dcterms:W3CDTF">2024-12-26T18:51:48Z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