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3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264_ca_object_representations_media_113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093_ca_object_representations_media_2028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3623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eate Change  (UAF.2010.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 part of the Denver Urban Arts Fund program, YouthBiz/2Kool hosted and promoted the creation of a community-based “Create Change Mural” for subsequent display at various municipal and public locations, including a visit to Denver International Airport.
[vimeo src="https://player.vimeo.com/video/361949530"]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stylized anthropomorphic city cats) (UAF.2019.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2024-12-26T18:51:48Z</dcterms:created>
  <dcterms:modified xsi:type="dcterms:W3CDTF">2024-12-26T18:51:48Z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