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slide" Target="slides/slide4.xml"/>
  <Relationship Id="rId7" Type="http://schemas.openxmlformats.org/officeDocument/2006/relationships/slide" Target="slides/slide5.xml"/>
  <Relationship Id="rId8" Type="http://schemas.openxmlformats.org/officeDocument/2006/relationships/presProps" Target="presProps.xml"/>
  <Relationship Id="rId9" Type="http://schemas.openxmlformats.org/officeDocument/2006/relationships/viewProps" Target="viewProps.xml"/>
  <Relationship Id="rId10"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1321675"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6578_ca_object_representations_media_3542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0851_ca_object_representations_media_3531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6228_ca_object_representations_media_3528_large3.jpg"/>
</Relationships>

</file>

<file path=ppt/slides/_rels/slide4.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5657_ca_object_representations_media_3572_large4.jpg"/>
</Relationships>

</file>

<file path=ppt/slides/_rels/slide5.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3118_ca_object_representations_media_3530_large5.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derstood (2024.1.2)]]></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omebody/Nobody (2024.1.3)]]></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Happiness  (2024.1.4)]]></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317182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Mood (2024.1.7)]]></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I See Neon Lights (2024.1.8)]]></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a:t>
            </a:r>
          </a:p>
        </p:txBody>
      </p:sp>
    </p:spTree>
  </p:cSld>
  <p:clrMapOvr>
    <a:masterClrMapping/>
  </p:clrMapOvr>
</p:sld>
</file>

<file path=ppt/theme/theme1.xml><?xml version="1.0" encoding="utf-8"?>
<a:theme xmlns:a="http://schemas.openxmlformats.org/drawingml/2006/main" name="Theme54">
  <a:themeElements>
    <a:clrScheme name="Theme54">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54">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54">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5</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2024-11-22T19:56:42Z</dcterms:created>
  <dcterms:modified xsi:type="dcterms:W3CDTF">2024-11-22T19:56:42Z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