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71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2421_ca_object_representations_media_127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609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lla Park Mini Mart Mural (UAF.2016.6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2025-01-30T23:47:38Z</dcterms:created>
  <dcterms:modified xsi:type="dcterms:W3CDTF">2025-01-30T23:47:38Z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