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7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913_ca_object_representations_media_294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Vacationland (1991.10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2025-03-04T06:55:35Z</dcterms:created>
  <dcterms:modified xsi:type="dcterms:W3CDTF">2025-03-04T06:55:35Z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