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1035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397_ca_object_representations_media_14_large2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I See What You Mean (200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olloquially known as “The Big Blue Bear,” the artist has described "I See What You Mean" as a stylized representation of native fauna. As the bear peeks inside the enormous facility at the conventioneers, displacement and wonder pique curiosity and question a greater relationship of art, technology and whimsy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7">
  <a:themeElements>
    <a:clrScheme name="Theme9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2025-03-04T11:20:59Z</dcterms:created>
  <dcterms:modified xsi:type="dcterms:W3CDTF">2025-03-04T11:20:59Z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