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708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Cedar A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W Ellsworth A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2nd and 3rd A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W Irvington Pl and 1st A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and W Archer P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S Broadway between 1st Ave and W Irvington Pl
 ]]></a:t>
            </a:r>
          </a:p>
        </p:txBody>
      </p:sp>
    </p:spTree>
  </p:cSld>
  <p:clrMapOvr>
    <a:masterClrMapping/>
  </p:clrMapOvr>
</p:sld>
</file>

<file path=ppt/theme/theme1.xml><?xml version="1.0" encoding="utf-8"?>
<a:theme xmlns:a="http://schemas.openxmlformats.org/drawingml/2006/main" name="Theme56">
  <a:themeElements>
    <a:clrScheme name="Theme5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2025-03-04T15:06:48Z</dcterms:created>
  <dcterms:modified xsi:type="dcterms:W3CDTF">2025-03-04T15:06:48Z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