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513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320_ca_object_representations_media_3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mmon Ground (2001.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15">
  <a:themeElements>
    <a:clrScheme name="Theme1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2024-12-26T18:47:43Z</dcterms:created>
  <dcterms:modified xsi:type="dcterms:W3CDTF">2024-12-26T18:47:43Z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