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897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320_ca_object_representations_media_37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mmon Ground (2001.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83">
  <a:themeElements>
    <a:clrScheme name="Theme8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2024-11-23T00:45:01Z</dcterms:created>
  <dcterms:modified xsi:type="dcterms:W3CDTF">2024-11-23T00:45:01Z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