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73897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94">
  <a:themeElements>
    <a:clrScheme name="Theme9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2025-03-11T19:51:46Z</dcterms:created>
  <dcterms:modified xsi:type="dcterms:W3CDTF">2025-03-11T19:51:46Z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