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Override PartName="/ppt/slides/slide1332.xml" ContentType="application/vnd.openxmlformats-officedocument.presentationml.slide+xml"/>
  <Override PartName="/ppt/slides/slide1333.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 id="1587" r:id="rId1334"/>
    <p:sldId id="1588" r:id="rId1335"/>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slide" Target="slides/slide1332.xml"/>
  <Relationship Id="rId1335" Type="http://schemas.openxmlformats.org/officeDocument/2006/relationships/slide" Target="slides/slide1333.xml"/>
  <Relationship Id="rId1336" Type="http://schemas.openxmlformats.org/officeDocument/2006/relationships/presProps" Target="presProps.xml"/>
  <Relationship Id="rId1337" Type="http://schemas.openxmlformats.org/officeDocument/2006/relationships/viewProps" Target="viewProps.xml"/>
  <Relationship Id="rId1338"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72314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5.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6.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7.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8.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9.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50.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2.jpg"/>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3.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4.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5.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7.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8.jpg"/>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60.jpg"/>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1.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3.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4.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5.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6.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8.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9.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70.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1.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2.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4.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5.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6.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7.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8.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9.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80.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2.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3.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4.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5.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6.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7.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8.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9.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90.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1.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2.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3.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4.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5.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6.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7.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8.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9.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700.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1.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2.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4.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5.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6.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8.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9.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10.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1.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2.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3.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4.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5.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6.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7.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8.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9.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20.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1.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2.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3.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4.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5.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6.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7.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8.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9.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30.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1.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2.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3.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4_ca_object_representations_media_3597_large734.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5.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6.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7.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8.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9.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40.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1.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2.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3.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4.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5.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6.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7.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8.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9.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50.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1.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2.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3.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4.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5.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6.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7.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8.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9.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60.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1.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2.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3.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4.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5.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6.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7.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8.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9.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7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1.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2.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3.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4.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5.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6.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7.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8.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9.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80.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1.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2.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3.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4.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5.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6.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7.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8.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9.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90.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1.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2.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3.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4.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5.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6.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7.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8.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9.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800.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1.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2.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3.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4.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5.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6.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7.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8.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9.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10.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1.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2.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3.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4.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5.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6.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7.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8.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9.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20.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1.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2.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3.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4.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5.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6.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7.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8.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9.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30.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1.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2.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3.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4.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5.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6.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7.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8.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9.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40.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1.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2.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3.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4.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5.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6.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7.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8.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9.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50.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1.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2.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3.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4.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5.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6.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7.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8.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9.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60.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1.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2.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3.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4.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5.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6.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7.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8.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9.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70.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1.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2.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3.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4.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5.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6.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7.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8.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9.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80.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1.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2.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3.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4.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5.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6.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7.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8.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9.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90.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1.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2.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3.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4.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5.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6.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7.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8.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9.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90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1.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2.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3.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4.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5.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6.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7.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8.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9.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10.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1.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2.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3.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4.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5.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6.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7.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8.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9.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20.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1.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2.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3.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4.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5.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6.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7.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8.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9.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30.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1.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2.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3.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4.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5.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6.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7.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8.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9.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40.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1.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2.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3.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4.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5.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6.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7.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8.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9.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50.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1.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2.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3.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4.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5.jpg"/>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6.jpg"/>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69_ca_object_representations_media_3598_large536.jpg"/>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7.jpg"/>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8.jpg"/>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9.jpg"/>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40.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1.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2.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3.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4.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5.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6.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7.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9.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50.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1.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2.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3.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4.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5.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6.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7.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8.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9.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60.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1.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2.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3.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4.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5.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6.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7.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8.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9.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70.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1.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2.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3.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4.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5.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6.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7.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8.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9.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80.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1.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2.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3.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4.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5.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6.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7.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8.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9.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90.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1.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2.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3.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4.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5.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6.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7.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8.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9.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600.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1.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2.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3.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4.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5.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6.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9.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10.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1.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2.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3.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4.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5.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6.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7.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8.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9.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20.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1.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2.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3.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4.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5.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7.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8.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9.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30.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1.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2.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3.jpg"/>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5.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9.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40.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1.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2.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3.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4.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sculptural female figures with abstract figure in middle) (UAF.2013.73)]]></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th Ave., Speer Blvd. and Lincoln St.]]></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
S. Broadway (three pieces between Louisiana St. and Florida St.)]]></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Cedar Ave]]></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W Ellsworth Ave ]]></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2nd and 3rd Ave]]></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Irvington Pl and 1st Ave]]></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W Ellsworth Ave and W Archer Pl]]></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and W Archer Pl]]></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S Broadway between 1st Ave and W Irvington Pl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2024.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2024.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2024.1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t's Not What You Take, It's What You Bring Back (2025.0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t’s Not What You Take, It’s What You Bring Back is inspired by the idea that life is always in motion, with our luggage symbolizing the cherished items we carry through our journeys. The sculpture consists of 183 upcycled luggage pieces donated by Colorado residents. During the donation process, contributors were encouraged to share stories about their luggage, offering travelers a chance to connect with the history and significance of each piece.
The sculpture’s shape evokes the take-off and landing of airplanes, representing the movement of passengers, while its colors mirror Colorado’s vibrant sunrises and sunsets. As travelers’ eyes follow the flow of the luggage, they see the bags metaphorically taking off during the day and landing at night, then taking off at night and landing in the day.
Elements surrounding the sculpture highlight key aspects of Colorado’s culture and history, adding layers of meaning to the piece. Designed to be welcoming and engaging, the artwork invites passengers to learn more about Colorado while offering a heartfelt farewell to those departing on their journeys.
]]></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 to Home (IN PROGRESS_BEHAVIORAL HEALTH )]]></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IRESTATION 40)]]></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Lining (IN PROGRESS_MOTHERSHIP Ext.)]]></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ther Earth; Community (IN PROGRESS_SLOAN'S LAKE)]]></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Duplicate] (IN PROGRESS_THEODORA HOTEL Int)]]></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ing Horseshoes (IN PROGRESS_URBAN FARM)]]></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theme/theme1.xml><?xml version="1.0" encoding="utf-8"?>
<a:theme xmlns:a="http://schemas.openxmlformats.org/drawingml/2006/main" name="Theme55">
  <a:themeElements>
    <a:clrScheme name="Theme55">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55">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55">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1333</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2025-01-30T05:33:10Z</dcterms:created>
  <dcterms:modified xsi:type="dcterms:W3CDTF">2025-01-30T05:33:10Z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