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987057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30">
  <a:themeElements>
    <a:clrScheme name="Theme3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2025-03-01T18:38:19Z</dcterms:created>
  <dcterms:modified xsi:type="dcterms:W3CDTF">2025-03-01T18:38:19Z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