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160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8736_ca_object_representations_media_188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irst Rose (2015.2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 freestanding bench and windscreen with four images each representing qualities of Mamie Eisenhower (first lady) who grew up in Denver after the age of seven: a lady’s fan, a landscape with water activity, a five pointed star, and a heart of ros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2025-03-04T14:48:58Z</dcterms:created>
  <dcterms:modified xsi:type="dcterms:W3CDTF">2025-03-04T14:48:58Z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