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55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1.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2.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3.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4.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5.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6.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7.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8.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9.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9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1.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2.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3.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4.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5.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6.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7.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8.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9.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700.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1.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3.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4.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5.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6.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7.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8.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9.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1.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2.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3.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4.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5.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6.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7.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8.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9.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20.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1.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2.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4.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5.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6.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7.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3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4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5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6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7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8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9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80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1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2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3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4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5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6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7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8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88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9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9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90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6.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7.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8.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6.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7.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8.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9.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30.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6.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7.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8.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9.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50.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1.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2.jpg"/>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3.jpg"/>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4.jpg"/>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5.jpg"/>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6.jpg"/>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34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4.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5.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6.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7.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8.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9.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50.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1.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2.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3.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4.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7.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8.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9.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60.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1.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2.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3.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4.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5.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6.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7.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8.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9.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70.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1.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2.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3.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4.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5.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6.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7.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8.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9.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80.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1.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2.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3.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4.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5.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6.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7.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8.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9.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90.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1.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2.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3.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4.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5.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6.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7.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8.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9.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400.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1.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2.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3.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4.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7.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8.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9.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10.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1.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2.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3.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4.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5.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6.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7.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8.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9.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20.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1.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2.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5.jpg"/>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6.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1.jpg"/>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2.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5.jpg"/>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7.jpg"/>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8.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9.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40.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1.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2.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3.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4.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5.jpg"/>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6.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7.jpg"/>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8.jpg"/>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9.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50.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1.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2.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3.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4.jpg"/>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6.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7.jpg"/>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9.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60.jpg"/>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1.jpg"/>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2.jpg"/>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3.jpg"/>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4.jpg"/>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5.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6.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7.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8.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9.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70.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1.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2.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3.jpg"/>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4.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5.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6.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7.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8.jpg"/>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9.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80.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2.jpg"/>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3.jpg"/>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4.jpg"/>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6.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7.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8.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9.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90.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1.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2.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3.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4.jpg"/>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5.jpg"/>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7.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8.jpg"/>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9.jpg"/>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00.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1.jpg"/>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4.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5.jpg"/>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6.jpg"/>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7.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8.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9.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10.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1.jpg"/>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2.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3.jpg"/>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4.jpg"/>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6.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7.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8.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9.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20.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1.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2.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3.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4.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5.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6.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7.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8.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9.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30.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2.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3.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4.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5.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6.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8.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9.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40.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2.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3.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4.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5.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6.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7.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8.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9.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50.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1.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2.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3.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4.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5.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6.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7.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8.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9.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60.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1.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7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8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9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60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1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2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1.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2.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3.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6.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8.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9.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30.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1.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2.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3.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4.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5.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6.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7.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8.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9.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40.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50.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1.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2.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3.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4.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5.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6.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7.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8.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9.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60.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1.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2.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3.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4.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5.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6.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8.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9.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70.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1.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2.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3.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4.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5.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6.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7.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8.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9.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8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theme/theme1.xml><?xml version="1.0" encoding="utf-8"?>
<a:theme xmlns:a="http://schemas.openxmlformats.org/drawingml/2006/main" name="Theme96">
  <a:themeElements>
    <a:clrScheme name="Theme9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2025-02-06T19:14:14Z</dcterms:created>
  <dcterms:modified xsi:type="dcterms:W3CDTF">2025-02-06T19:14:14Z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