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30483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52">
  <a:themeElements>
    <a:clrScheme name="Theme5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2025-01-31T01:55:53Z</dcterms:created>
  <dcterms:modified xsi:type="dcterms:W3CDTF">2025-01-31T01:55:53Z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