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77824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1752_ca_object_representations_media_108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10_ca_object_representations_media_1093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eld of Air (2015.9.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lifornia-based sculptor Ned Kahn has created a large wind-activated sculptural installation titled “Field of Air.” For his artwork at DIA, Kahn was inspired by the way the grasses of the plains expose the invisible force of the wind. Each of the thousands of individual blades are made from brushed aluminum and hinged so that the fascinating play of air on the plaza becomes a contemplative or even meditative backdrop to activit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hadow Array  (2015.1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nver artist Patrick Marold has created a large-scale installation to enhance the expansive landscape area around the train platform at the Westin Denver International Airport. The sculpture, titled “Shadow Array,” consists of 236 beetle-kill spruce logs from southern Colorado, which will create an active experience for travelers as they enter and exit the valley by train, while also providing a dynamic panorama from the hotel and public spaces to the south of the plaza. The shadows and patterns created by the sculpture will change and shift according to the seasons, daily passage of the sun and with evening lighting.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32">
  <a:themeElements>
    <a:clrScheme name="Theme3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2024-09-19T16:06:10Z</dcterms:created>
  <dcterms:modified xsi:type="dcterms:W3CDTF">2024-09-19T16:06:10Z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