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20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Ellsworth Ave and W Archer P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41">
  <a:themeElements>
    <a:clrScheme name="Theme4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2025-03-04T15:08:51Z</dcterms:created>
  <dcterms:modified xsi:type="dcterms:W3CDTF">2025-03-04T15:08:51Z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