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2779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77">
  <a:themeElements>
    <a:clrScheme name="Theme7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2025-03-04T18:05:25Z</dcterms:created>
  <dcterms:modified xsi:type="dcterms:W3CDTF">2025-03-04T18:05:25Z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