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55819"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1580_ca_object_representations_media_874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1431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Butterfly Walk (Butterfly Walk)]]></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he Butterfly Walk in La Alma Lincoln Park, along Mariposa Street between 11th and 12th avenues, activates common space, encouraging people from different cultural and economic backgrounds to build consensus and participate in a positive project for the common good. Inspired by the Spanish word for butterfly (mariposa), this project encourages positive activities in the park and improving overall conditions for the neighborhood.]]></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2026-05-30T11:12:26Z</dcterms:created>
  <dcterms:modified xsi:type="dcterms:W3CDTF">2026-05-30T11:12:26Z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