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 id="1636" r:id="rId1383"/>
    <p:sldId id="1637" r:id="rId1384"/>
    <p:sldId id="1638" r:id="rId1385"/>
    <p:sldId id="1639" r:id="rId1386"/>
    <p:sldId id="1640" r:id="rId1387"/>
    <p:sldId id="1641" r:id="rId1388"/>
    <p:sldId id="1642" r:id="rId1389"/>
    <p:sldId id="1643" r:id="rId1390"/>
    <p:sldId id="1644" r:id="rId1391"/>
    <p:sldId id="1645" r:id="rId1392"/>
    <p:sldId id="1646" r:id="rId139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slide" Target="slides/slide1381.xml"/>
  <Relationship Id="rId1384" Type="http://schemas.openxmlformats.org/officeDocument/2006/relationships/slide" Target="slides/slide1382.xml"/>
  <Relationship Id="rId1385" Type="http://schemas.openxmlformats.org/officeDocument/2006/relationships/slide" Target="slides/slide1383.xml"/>
  <Relationship Id="rId1386" Type="http://schemas.openxmlformats.org/officeDocument/2006/relationships/slide" Target="slides/slide1384.xml"/>
  <Relationship Id="rId1387" Type="http://schemas.openxmlformats.org/officeDocument/2006/relationships/slide" Target="slides/slide1385.xml"/>
  <Relationship Id="rId1388" Type="http://schemas.openxmlformats.org/officeDocument/2006/relationships/slide" Target="slides/slide1386.xml"/>
  <Relationship Id="rId1389" Type="http://schemas.openxmlformats.org/officeDocument/2006/relationships/slide" Target="slides/slide1387.xml"/>
  <Relationship Id="rId1390" Type="http://schemas.openxmlformats.org/officeDocument/2006/relationships/slide" Target="slides/slide1388.xml"/>
  <Relationship Id="rId1391" Type="http://schemas.openxmlformats.org/officeDocument/2006/relationships/slide" Target="slides/slide1389.xml"/>
  <Relationship Id="rId1392" Type="http://schemas.openxmlformats.org/officeDocument/2006/relationships/slide" Target="slides/slide1390.xml"/>
  <Relationship Id="rId1393" Type="http://schemas.openxmlformats.org/officeDocument/2006/relationships/slide" Target="slides/slide1391.xml"/>
  <Relationship Id="rId1394" Type="http://schemas.openxmlformats.org/officeDocument/2006/relationships/presProps" Target="presProps.xml"/>
  <Relationship Id="rId1395" Type="http://schemas.openxmlformats.org/officeDocument/2006/relationships/viewProps" Target="viewProps.xml"/>
  <Relationship Id="rId139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8683023"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3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4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41.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42.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43.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44.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45.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46.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47.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48.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49.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50.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51.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5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5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5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5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56.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5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5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5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6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6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6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6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6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6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6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6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6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7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7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7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7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7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7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7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7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8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8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8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8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8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8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89.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0.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91.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92.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93.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9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9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9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9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9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9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700.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701.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70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70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70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70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70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70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70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70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710.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711.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712.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713.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714.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71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71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71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71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71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72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72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72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2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72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72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2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2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2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2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3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3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3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3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3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3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3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3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3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3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4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4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4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4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4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4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4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4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4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4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5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5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5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5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5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5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5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5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5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5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6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6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6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6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6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6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6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6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6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6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7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7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7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7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7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7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7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7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7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7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8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8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8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8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8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8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8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8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9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9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9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9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9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9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9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9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9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80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80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80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0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80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80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80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80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80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80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1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81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81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81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81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81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1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1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1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82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82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2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82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82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82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2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2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2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2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3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3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3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3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3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3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3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3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3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4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4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4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4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4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4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4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4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4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4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5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5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5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5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5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5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5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5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6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6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6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6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6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6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6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6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6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6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7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7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7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7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7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7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7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7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7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7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8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8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8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8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8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8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8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8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8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8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9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9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9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9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9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9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9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9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9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9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90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90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90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90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0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0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0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0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0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0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1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1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1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91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91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1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91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91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91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92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92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92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2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92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92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2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2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2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2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3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3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3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3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3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3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3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3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3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3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4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4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4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4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4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4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4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4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4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5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5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5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5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5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5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5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5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5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5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6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6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6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6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6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6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6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6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6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6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7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7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7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7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7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7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7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7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7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7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8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8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8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8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8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8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8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87.jpg"/>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88.jpg"/>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89.jpg"/>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90.jpg"/>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91.jpg"/>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92.jpg"/>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93.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94.jpg"/>
</Relationships>

</file>

<file path=ppt/slides/_rels/slide1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95.jpg"/>
</Relationships>

</file>

<file path=ppt/slides/_rels/slide1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96.jpg"/>
</Relationships>

</file>

<file path=ppt/slides/_rels/slide1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97.jpg"/>
</Relationships>

</file>

<file path=ppt/slides/_rels/slide1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98.jpg"/>
</Relationships>

</file>

<file path=ppt/slides/_rels/slide1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99.jpg"/>
</Relationships>

</file>

<file path=ppt/slides/_rels/slide1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1000.jpg"/>
</Relationships>

</file>

<file path=ppt/slides/_rels/slide1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1001.jpg"/>
</Relationships>

</file>

<file path=ppt/slides/_rels/slide1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002.jpg"/>
</Relationships>

</file>

<file path=ppt/slides/_rels/slide13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5.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4.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0.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4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7.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0.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3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39.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0.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1.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4.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5.jpg"/>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6.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7.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48.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0.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1.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5.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98_ca_object_representations_media_3785_large556.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_ca_object_representations_media_3787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1_ca_object_representations_media_3788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08_ca_object_representations_media_3789_large559.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050_ca_object_representations_media_3790_large560.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73_ca_object_representations_media_3793_large561.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25_ca_object_representations_media_3794_large562.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563.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2_ca_object_representations_media_3836_large564.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61_ca_object_representations_media_3791_large565.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78_ca_object_representations_media_3795_large566.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78_ca_object_representations_media_3796_large56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91_ca_object_representations_media_3797_large56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3_ca_object_representations_media_3798_large56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27_ca_object_representations_media_3799_large57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60_ca_object_representations_media_3803_large57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99_ca_object_representations_media_3804_large57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5.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43_ca_object_representations_media_3806_large573.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33_ca_object_representations_media_3809_large574.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10_ca_object_representations_media_3812_large575.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_ca_object_representations_media_3816_large576.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1_ca_object_representations_media_3819_large577.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9_ca_object_representations_media_3822_large578.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0_ca_object_representations_media_3826_large579.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80_ca_object_representations_media_3829_large580.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07_ca_object_representations_media_3832_large581.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51_ca_object_representations_media_3835_large58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83.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84.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85.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86.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8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6.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8.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6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4.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7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8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8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9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91.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92.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93.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94.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95.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96.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97.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98.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99.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600.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601.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602.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603.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604.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605.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606.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607.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608.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609.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610.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611.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12.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613.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61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61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61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617.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61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619.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620.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621.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622.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62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62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2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2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2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2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2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3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3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3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3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3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3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3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3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3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DAV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2)]]></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4)]]></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V6)]]></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DAV7)]]></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DAV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DAV9)]]></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0)]]></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DAV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2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DAV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DAV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DAV15)]]></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AV16)]]></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Trees in Winter (DAV17)]]></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29 (DAV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DAV1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4 Foxes (DAV2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topus & Chandelier (DAV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Brief History of the Cold War: Moose & Squirrel (DAV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Noise 5 (DAV23)]]></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re #1 (DAV24)]]></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Francis (DAV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oma (DAV26)]]></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adalupe (DAV27)]]></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 Cruz de la Canada (DAV2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ve Points Jazz) (DAV2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DAV2011.1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DAV.2019.1.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DAV.2021.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1391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2026-05-24T23:52:26Z</dcterms:created>
  <dcterms:modified xsi:type="dcterms:W3CDTF">2026-05-24T23:52:26Z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