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0068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.00000000006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85299_ca_object_representations_media_3804_large1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31908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UNKNOWN (DAV19)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2026-09-09T21:50:16Z</dcterms:created>
  <dcterms:modified xsi:type="dcterms:W3CDTF">2026-09-09T21:50:16Z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