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184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2024-11-08T21:43:36Z</dcterms:created>
  <dcterms:modified xsi:type="dcterms:W3CDTF">2024-11-08T21:43:36Z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