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583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55_ca_object_representations_media_86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Belong (201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drea Moore was the “Artist-in-Residence” for the Bridge Project at La Alma Neighborhood House. Over a four-week period, she worked directly with students after school and on weekends, leading poetry workshops to generate content for a permanent WORD ART installation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2024-12-26T19:41:35Z</dcterms:created>
  <dcterms:modified xsi:type="dcterms:W3CDTF">2024-12-26T19:41:35Z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