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089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5817_ca_object_representations_media_2785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817_ca_object_representations_media_1012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ue West  (2021.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ue West” by Nick Geurts and Ryan Elmendorf of yetiweurks (Denver, CO) is an 11′ stainless steel, interactive, touch-based sculpture at Green Valley Ranch Town Center Park designed to inspire wonder and collaborative playfulness. This immersive, participatory art is comprised of a larger-than-life overhead compass, with its needle pointing west. Participants will see four stainless steel pad elements, each attached to one of four columns. Once a visitor approaches or touches one of the pads, the compass needle will start turning, drawn in the pad’s direction. Once the participant retreats or leaves the area, the needle slowly finds its way back to west. “True West” reflects artists' passions to invoke a sense of discovery, play, wonder and learning for children and adults alik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ky Song (2017.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ky Song, an interactive art installation, was designed and fabricated by Denver-based artists Nick Geurts and Ryan Elmendorf. The mirror-polished stainless steel 8-foot structure invites passersby to press any combination of its 33 buttons which will activate lights on the amphitheater building facade during a concert and activate bells when all’s quiet. Check out video of the piece in action on Vimeo here and here.]]></a:t>
            </a:r>
          </a:p>
        </p:txBody>
      </p:sp>
    </p:spTree>
  </p:cSld>
  <p:clrMapOvr>
    <a:masterClrMapping/>
  </p:clrMapOvr>
</p:sld>
</file>

<file path=ppt/theme/theme1.xml><?xml version="1.0" encoding="utf-8"?>
<a:theme xmlns:a="http://schemas.openxmlformats.org/drawingml/2006/main" name="Theme88">
  <a:themeElements>
    <a:clrScheme name="Theme8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2024-09-20T01:10:21Z</dcterms:created>
  <dcterms:modified xsi:type="dcterms:W3CDTF">2024-09-20T01:10:21Z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