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presProps" Target="presProps.xml"/>
  <Relationship Id="rId8" Type="http://schemas.openxmlformats.org/officeDocument/2006/relationships/viewProps" Target="viewProps.xml"/>
  <Relationship Id="rId9"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30902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ROCKY MTN LK PARK)]]></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37">
  <a:themeElements>
    <a:clrScheme name="Theme3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4</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2024-11-22T16:25:48Z</dcterms:created>
  <dcterms:modified xsi:type="dcterms:W3CDTF">2024-11-22T16:25:48Z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