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90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OCKY MTN LK PAR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LOAN'S LAKE)]]></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2024-11-22T16:25:48Z</dcterms:created>
  <dcterms:modified xsi:type="dcterms:W3CDTF">2024-11-22T16:25:48Z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