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925294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43">
  <a:themeElements>
    <a:clrScheme name="Theme4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2025-02-22T15:04:32Z</dcterms:created>
  <dcterms:modified xsi:type="dcterms:W3CDTF">2025-02-22T15:04:32Z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