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333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.00000000006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35135_ca_object_representations_media_2639_large1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28600"/>
          <a:ext cx="9144000" cy="5943600"/>
          <a:chOff x="0" y="228600"/>
          <a:chExt cx="9144000" cy="5943600"/>
        </a:xfrm>
      </p:grpSpPr>
      <p:pic>
        <p:nvPicPr>
          <p:cNvPr id="1" name="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71600"/>
            <a:ext cx="8362950" cy="3200400"/>
          </a:xfrm>
          <a:prstGeom prst="rect">
            <a:avLst/>
          </a:prstGeom>
          <a:noFill/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2" name=""/>
          <p:cNvSpPr txBox="1"/>
          <p:nvPr/>
        </p:nvSpPr>
        <p:spPr>
          <a:xfrm>
            <a:off x="0" y="228600"/>
            <a:ext cx="9144000" cy="9144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20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A Wall Through La Alma  (UAF. 2016.10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943600" y="1371600"/>
            <a:ext cx="2743200" cy="45720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Art Street Mural created by youth in neighborhood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2026-09-22T22:45:25Z</dcterms:created>
  <dcterms:modified xsi:type="dcterms:W3CDTF">2026-09-22T22:45:25Z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