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83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359_ca_object_representations_media_15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ight of the Eagle Dancer (1989.6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2025-01-31T02:55:04Z</dcterms:created>
  <dcterms:modified xsi:type="dcterms:W3CDTF">2025-01-31T02:55:04Z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