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0.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1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4.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0.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3.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2.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6.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4.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5.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1.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2.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5.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6.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7.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8.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5.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6.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3.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4.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0.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1.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4.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5.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3.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3.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6.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0.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2.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2.jpg"/>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3.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4.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99.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2.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3.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7.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8.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29.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2.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4.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5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4.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2.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1.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4.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2024-09-19T16:08:55Z</dcterms:created>
  <dcterms:modified xsi:type="dcterms:W3CDTF">2024-09-19T16:08:55Z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