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4371071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228600"/>
          <a:ext cx="9144000" cy="1143000"/>
          <a:chOff x="0" y="228600"/>
          <a:chExt cx="9144000" cy="1143000"/>
        </a:xfrm>
      </p:grpSpPr>
      <p:sp>
        <p:nvSpPr>
          <p:cNvPr id="1" name=""/>
          <p:cNvSpPr txBox="1"/>
          <p:nvPr/>
        </p:nvSpPr>
        <p:spPr>
          <a:xfrm>
            <a:off x="0" y="228600"/>
            <a:ext cx="9144000" cy="91440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ctr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2000" spc="0" u="none">
                <a:solidFill>
                  <a:srgbClr val="000000">
                    <a:alpha val="0"/>
                  </a:srgbClr>
                </a:solidFill>
                <a:latin typeface="Calibri"/>
              </a:rPr>
              <a:t><![CDATA[[BLANK] (IN PROGRESS_MOTHERSHIP Ext.)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71">
  <a:themeElements>
    <a:clrScheme name="Theme71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71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71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2024-12-28T02:59:58Z</dcterms:created>
  <dcterms:modified xsi:type="dcterms:W3CDTF">2024-12-28T02:59:58Z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